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57" r:id="rId2"/>
    <p:sldId id="262" r:id="rId3"/>
    <p:sldId id="265" r:id="rId4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024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80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368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666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358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686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0458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478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28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650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646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3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1.xlsx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31820" y="1120576"/>
            <a:ext cx="11499249" cy="230921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วาระที่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5.1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</a:t>
            </a:r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การประเมินประสิทธิภาพ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โรงพยาบาล ที่ได้รับ   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เงิน</a:t>
            </a:r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สนับสนุนเงินกันระดับประเทศ รอบที่ 2 ปี 2561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06532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139065" y="194636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9442" y="4834538"/>
            <a:ext cx="4441627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ภก.อิศรา  จรูญธรรม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เภสัชกรเชี่ยวชาญ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รพ.สกลนคร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70926" y="135236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242096" y="329872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727702" y="215061"/>
            <a:ext cx="9144000" cy="932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คะแนนประเมิน รพ.ที่ได้รับเงิน 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รอบที่ 2 ปี 2561 </a:t>
            </a:r>
            <a:endParaRPr lang="th-TH" sz="3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21431"/>
              </p:ext>
            </p:extLst>
          </p:nvPr>
        </p:nvGraphicFramePr>
        <p:xfrm>
          <a:off x="0" y="1300766"/>
          <a:ext cx="12192000" cy="5557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Worksheet" r:id="rId6" imgW="28279934" imgH="10467873" progId="Excel.Sheet.12">
                  <p:embed/>
                </p:oleObj>
              </mc:Choice>
              <mc:Fallback>
                <p:oleObj name="Worksheet" r:id="rId6" imgW="28279934" imgH="1046787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1300766"/>
                        <a:ext cx="12192000" cy="5557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1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70926" y="135236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242096" y="329872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567448" y="329872"/>
            <a:ext cx="7199290" cy="932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สรุปคะแนนป</a:t>
            </a:r>
            <a:r>
              <a:rPr lang="th-TH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ระเมิน รพ.ที่ได้รับเงิน 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รอบ</a:t>
            </a:r>
            <a:r>
              <a:rPr lang="th-TH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ปี </a:t>
            </a:r>
            <a:r>
              <a:rPr lang="th-TH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2561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5053" t="26934" r="4952" b="20708"/>
          <a:stretch/>
        </p:blipFill>
        <p:spPr>
          <a:xfrm>
            <a:off x="386768" y="5128498"/>
            <a:ext cx="4745866" cy="155142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550794" y="5260044"/>
            <a:ext cx="6091707" cy="122523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คกก.</a:t>
            </a:r>
            <a:r>
              <a:rPr lang="en-US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CFO </a:t>
            </a:r>
            <a:r>
              <a:rPr lang="th-TH" sz="3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เพื่อพิจารณาฯ </a:t>
            </a:r>
            <a:endParaRPr lang="th-TH" sz="3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044742"/>
              </p:ext>
            </p:extLst>
          </p:nvPr>
        </p:nvGraphicFramePr>
        <p:xfrm>
          <a:off x="170926" y="1330586"/>
          <a:ext cx="11883699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Worksheet" r:id="rId6" imgW="9096259" imgH="3505051" progId="Excel.Sheet.12">
                  <p:embed/>
                </p:oleObj>
              </mc:Choice>
              <mc:Fallback>
                <p:oleObj name="Worksheet" r:id="rId6" imgW="9096259" imgH="350505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926" y="1330586"/>
                        <a:ext cx="11883699" cy="350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524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1765</TotalTime>
  <Words>62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Tahoma</vt:lpstr>
      <vt:lpstr>Office Theme</vt:lpstr>
      <vt:lpstr>Worksheet</vt:lpstr>
      <vt:lpstr>Microsoft Excel Worksheet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ผู้ใช้ Windows</dc:creator>
  <cp:lastModifiedBy>ผู้ใช้ Windows</cp:lastModifiedBy>
  <cp:revision>205</cp:revision>
  <cp:lastPrinted>2018-12-18T03:33:54Z</cp:lastPrinted>
  <dcterms:created xsi:type="dcterms:W3CDTF">2018-07-06T16:41:21Z</dcterms:created>
  <dcterms:modified xsi:type="dcterms:W3CDTF">2019-03-04T16:03:42Z</dcterms:modified>
</cp:coreProperties>
</file>